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7CBF4-1288-4373-9835-1914838A548B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0D4699FA-9767-46E5-9AE2-D37B6E0134AC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生命力的光芒</a:t>
          </a:r>
          <a:endParaRPr lang="en-US" altLang="zh-CN" sz="2400" dirty="0" smtClean="0">
            <a:latin typeface="黑体" pitchFamily="49" charset="-122"/>
            <a:ea typeface="黑体" pitchFamily="49" charset="-122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0A803F46-3692-4D7F-A1DC-10BCE9AD2397}" type="parTrans" cxnId="{490EB13F-2449-4648-AC3F-CE4106C1B6E0}">
      <dgm:prSet/>
      <dgm:spPr/>
      <dgm:t>
        <a:bodyPr/>
        <a:lstStyle/>
        <a:p>
          <a:endParaRPr lang="zh-CN" altLang="en-US"/>
        </a:p>
      </dgm:t>
    </dgm:pt>
    <dgm:pt modelId="{BA8B9E6F-3343-4C60-BFDC-D5AE6C0D4BDF}" type="sibTrans" cxnId="{490EB13F-2449-4648-AC3F-CE4106C1B6E0}">
      <dgm:prSet/>
      <dgm:spPr/>
      <dgm:t>
        <a:bodyPr/>
        <a:lstStyle/>
        <a:p>
          <a:endParaRPr lang="zh-CN" altLang="en-US"/>
        </a:p>
      </dgm:t>
    </dgm:pt>
    <dgm:pt modelId="{F1319011-3759-45CC-B16A-98344A1921B4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骄横</a:t>
          </a:r>
          <a:endParaRPr lang="en-US" altLang="zh-CN" sz="24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肆无忌惮</a:t>
          </a:r>
          <a:endParaRPr lang="en-US" altLang="zh-CN" sz="24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为所欲为</a:t>
          </a:r>
          <a:endParaRPr lang="zh-CN" altLang="en-US" sz="2400" dirty="0"/>
        </a:p>
      </dgm:t>
    </dgm:pt>
    <dgm:pt modelId="{7DA2A87C-9EDC-480C-A09A-7F30C07A8F8A}" type="parTrans" cxnId="{78133B0A-C838-4E8A-8E74-368F2BA54C0C}">
      <dgm:prSet/>
      <dgm:spPr/>
      <dgm:t>
        <a:bodyPr/>
        <a:lstStyle/>
        <a:p>
          <a:endParaRPr lang="zh-CN" altLang="en-US"/>
        </a:p>
      </dgm:t>
    </dgm:pt>
    <dgm:pt modelId="{70A8B0AA-3AF5-4E60-9B4D-CF60A72D242D}" type="sibTrans" cxnId="{78133B0A-C838-4E8A-8E74-368F2BA54C0C}">
      <dgm:prSet/>
      <dgm:spPr/>
      <dgm:t>
        <a:bodyPr/>
        <a:lstStyle/>
        <a:p>
          <a:endParaRPr lang="zh-CN" altLang="en-US"/>
        </a:p>
      </dgm:t>
    </dgm:pt>
    <dgm:pt modelId="{40BEDF16-00FA-4DAC-A03B-FC028E5A6224}" type="pres">
      <dgm:prSet presAssocID="{B727CBF4-1288-4373-9835-1914838A54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736061-5618-480E-B3D3-4B2A7BF2E99E}" type="pres">
      <dgm:prSet presAssocID="{0D4699FA-9767-46E5-9AE2-D37B6E0134AC}" presName="upArrow" presStyleLbl="node1" presStyleIdx="0" presStyleCnt="2"/>
      <dgm:spPr/>
    </dgm:pt>
    <dgm:pt modelId="{30A7F8ED-8AA8-4665-BE6F-D387AE71933A}" type="pres">
      <dgm:prSet presAssocID="{0D4699FA-9767-46E5-9AE2-D37B6E0134A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4CF8F7-904C-46E7-99D7-98DA6BE47459}" type="pres">
      <dgm:prSet presAssocID="{F1319011-3759-45CC-B16A-98344A1921B4}" presName="downArrow" presStyleLbl="node1" presStyleIdx="1" presStyleCnt="2"/>
      <dgm:spPr/>
    </dgm:pt>
    <dgm:pt modelId="{4DF5030A-3EEA-498F-BB76-8D600F4B8E49}" type="pres">
      <dgm:prSet presAssocID="{F1319011-3759-45CC-B16A-98344A1921B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78C305-00BB-4031-BE22-CFCC0F753E52}" type="presOf" srcId="{F1319011-3759-45CC-B16A-98344A1921B4}" destId="{4DF5030A-3EEA-498F-BB76-8D600F4B8E49}" srcOrd="0" destOrd="0" presId="urn:microsoft.com/office/officeart/2005/8/layout/arrow4"/>
    <dgm:cxn modelId="{490EB13F-2449-4648-AC3F-CE4106C1B6E0}" srcId="{B727CBF4-1288-4373-9835-1914838A548B}" destId="{0D4699FA-9767-46E5-9AE2-D37B6E0134AC}" srcOrd="0" destOrd="0" parTransId="{0A803F46-3692-4D7F-A1DC-10BCE9AD2397}" sibTransId="{BA8B9E6F-3343-4C60-BFDC-D5AE6C0D4BDF}"/>
    <dgm:cxn modelId="{DD05FF76-B9CC-4057-AF6F-25F2227421F1}" type="presOf" srcId="{B727CBF4-1288-4373-9835-1914838A548B}" destId="{40BEDF16-00FA-4DAC-A03B-FC028E5A6224}" srcOrd="0" destOrd="0" presId="urn:microsoft.com/office/officeart/2005/8/layout/arrow4"/>
    <dgm:cxn modelId="{78133B0A-C838-4E8A-8E74-368F2BA54C0C}" srcId="{B727CBF4-1288-4373-9835-1914838A548B}" destId="{F1319011-3759-45CC-B16A-98344A1921B4}" srcOrd="1" destOrd="0" parTransId="{7DA2A87C-9EDC-480C-A09A-7F30C07A8F8A}" sibTransId="{70A8B0AA-3AF5-4E60-9B4D-CF60A72D242D}"/>
    <dgm:cxn modelId="{1FD3CD07-894E-4CED-966D-A4CF5341F413}" type="presOf" srcId="{0D4699FA-9767-46E5-9AE2-D37B6E0134AC}" destId="{30A7F8ED-8AA8-4665-BE6F-D387AE71933A}" srcOrd="0" destOrd="0" presId="urn:microsoft.com/office/officeart/2005/8/layout/arrow4"/>
    <dgm:cxn modelId="{B757F155-DD14-4F4B-850B-1AB005C136E1}" type="presParOf" srcId="{40BEDF16-00FA-4DAC-A03B-FC028E5A6224}" destId="{84736061-5618-480E-B3D3-4B2A7BF2E99E}" srcOrd="0" destOrd="0" presId="urn:microsoft.com/office/officeart/2005/8/layout/arrow4"/>
    <dgm:cxn modelId="{610E5555-E738-48A0-9630-9DBF8A940F52}" type="presParOf" srcId="{40BEDF16-00FA-4DAC-A03B-FC028E5A6224}" destId="{30A7F8ED-8AA8-4665-BE6F-D387AE71933A}" srcOrd="1" destOrd="0" presId="urn:microsoft.com/office/officeart/2005/8/layout/arrow4"/>
    <dgm:cxn modelId="{2F3B474E-EA8B-4E74-BBDE-99E1983640FF}" type="presParOf" srcId="{40BEDF16-00FA-4DAC-A03B-FC028E5A6224}" destId="{924CF8F7-904C-46E7-99D7-98DA6BE47459}" srcOrd="2" destOrd="0" presId="urn:microsoft.com/office/officeart/2005/8/layout/arrow4"/>
    <dgm:cxn modelId="{8454AFEF-4DE6-4D58-83DF-66329884A082}" type="presParOf" srcId="{40BEDF16-00FA-4DAC-A03B-FC028E5A6224}" destId="{4DF5030A-3EEA-498F-BB76-8D600F4B8E4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36061-5618-480E-B3D3-4B2A7BF2E99E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7F8ED-8AA8-4665-BE6F-D387AE71933A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生命力的光芒</a:t>
          </a:r>
          <a:endParaRPr lang="en-US" altLang="zh-CN" sz="2400" kern="1200" dirty="0" smtClean="0">
            <a:latin typeface="黑体" pitchFamily="49" charset="-122"/>
            <a:ea typeface="黑体" pitchFamily="49" charset="-122"/>
          </a:endParaRP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kern="1200" dirty="0"/>
        </a:p>
      </dsp:txBody>
      <dsp:txXfrm>
        <a:off x="2075383" y="0"/>
        <a:ext cx="3413760" cy="1950720"/>
      </dsp:txXfrm>
    </dsp:sp>
    <dsp:sp modelId="{924CF8F7-904C-46E7-99D7-98DA6BE47459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5030A-3EEA-498F-BB76-8D600F4B8E49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骄横</a:t>
          </a:r>
          <a:endParaRPr lang="en-US" altLang="zh-CN" sz="2400" kern="1200" dirty="0" smtClean="0">
            <a:latin typeface="黑体" pitchFamily="49" charset="-122"/>
            <a:ea typeface="黑体" pitchFamily="49" charset="-122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肆无忌惮</a:t>
          </a:r>
          <a:endParaRPr lang="en-US" altLang="zh-CN" sz="2400" kern="1200" dirty="0" smtClean="0">
            <a:latin typeface="黑体" pitchFamily="49" charset="-122"/>
            <a:ea typeface="黑体" pitchFamily="49" charset="-122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为所欲为</a:t>
          </a:r>
          <a:endParaRPr lang="zh-CN" altLang="en-US" sz="2400" kern="1200" dirty="0"/>
        </a:p>
      </dsp:txBody>
      <dsp:txXfrm>
        <a:off x="2678887" y="2113280"/>
        <a:ext cx="3413760" cy="19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自由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秩序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古今之争？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3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9832" y="170080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歌唱吧，女神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歌唱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帕琉斯之子阿喀琉斯的愤怒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这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愤怒给阿开亚人带来了无限的苦难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很多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勇敢的灵魂就这样被打入哈迪斯的冥土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许多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英雄的尸骨沦为野狗和兀鹰之口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自从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人中之王，阿特柔斯之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子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伟大的阿喀琉斯自相争斗的那一日起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宙斯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的意志开始得到贯彻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荷马：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伊利亚特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4" y="380396"/>
            <a:ext cx="2579881" cy="283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4" y="3356992"/>
            <a:ext cx="259631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在古代西方，英雄是自由灵魂的象征：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120078399"/>
              </p:ext>
            </p:extLst>
          </p:nvPr>
        </p:nvGraphicFramePr>
        <p:xfrm>
          <a:off x="2220416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8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6061-5618-480E-B3D3-4B2A7BF2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7F8ED-8AA8-4665-BE6F-D387AE719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4CF8F7-904C-46E7-99D7-98DA6BE47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5030A-3EEA-498F-BB76-8D600F4B8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903420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亚里士多德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尼各马可伦理学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勇敢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、节制、慷慨、宽容、自信、耐心、坦率、机智、亲切和谦逊。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69" y="620688"/>
            <a:ext cx="4448547" cy="382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492896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自制的英雄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斯多亚哲学：尊严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基督教神学：神圣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46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47861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在现代西方，对人类原初状态普遍暴力的理解，以及现实困境，让危机感支配了一切：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096344" cy="244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84" y="2348880"/>
            <a:ext cx="28575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852936"/>
            <a:ext cx="54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社会契约论与功利主义联合起来，支持维护普遍的秩序。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5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3" y="1628800"/>
            <a:ext cx="7534703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8518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新雅典：斯坦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李的诸神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8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64085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结论：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作为自由与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秩序结合体的普遍人性。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5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215</Words>
  <Application>Microsoft Office PowerPoint</Application>
  <PresentationFormat>全屏显示(4:3)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自由与秩序：古今之争？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自由与纪律：古今之争</dc:title>
  <dc:creator>qhfz</dc:creator>
  <cp:lastModifiedBy>qhfz</cp:lastModifiedBy>
  <cp:revision>25</cp:revision>
  <dcterms:created xsi:type="dcterms:W3CDTF">2015-11-18T07:33:33Z</dcterms:created>
  <dcterms:modified xsi:type="dcterms:W3CDTF">2015-11-18T08:23:46Z</dcterms:modified>
</cp:coreProperties>
</file>