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63" r:id="rId2"/>
    <p:sldId id="264" r:id="rId3"/>
    <p:sldId id="265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1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9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4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925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458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8213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549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338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8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49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22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36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22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4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5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79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945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3BAB2-03F6-4B23-A2AD-BADE28466CEE}" type="datetimeFigureOut">
              <a:rPr lang="zh-CN" altLang="en-US" smtClean="0"/>
              <a:t>2015/11/18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168F24-89FE-4D18-A3EF-2BDCAB800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15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771" y="2302410"/>
            <a:ext cx="7976382" cy="581465"/>
          </a:xfrm>
        </p:spPr>
        <p:txBody>
          <a:bodyPr>
            <a:noAutofit/>
          </a:bodyPr>
          <a:lstStyle/>
          <a:p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某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项活动进行前设定的期望目标的最低目标和基本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要求。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" name="云形标注 3"/>
          <p:cNvSpPr/>
          <p:nvPr/>
        </p:nvSpPr>
        <p:spPr>
          <a:xfrm>
            <a:off x="3970605" y="3411412"/>
            <a:ext cx="3533336" cy="2089053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两岸关系  底线？</a:t>
            </a:r>
            <a:endParaRPr lang="zh-CN" altLang="en-US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90757" y="608428"/>
            <a:ext cx="3137095" cy="548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底     线</a:t>
            </a:r>
            <a:endParaRPr lang="zh-CN" altLang="en-US" sz="36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278965" y="1216856"/>
            <a:ext cx="938315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云形标注 14"/>
          <p:cNvSpPr/>
          <p:nvPr/>
        </p:nvSpPr>
        <p:spPr>
          <a:xfrm>
            <a:off x="8772377" y="4455939"/>
            <a:ext cx="2720927" cy="2089053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上课底线？</a:t>
            </a:r>
            <a:endParaRPr lang="zh-CN" altLang="en-US" sz="3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798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132" y="295421"/>
            <a:ext cx="9132570" cy="603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6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过程 3"/>
          <p:cNvSpPr/>
          <p:nvPr/>
        </p:nvSpPr>
        <p:spPr>
          <a:xfrm>
            <a:off x="2405576" y="2526936"/>
            <a:ext cx="1969477" cy="67524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法 律</a:t>
            </a:r>
            <a:endParaRPr lang="zh-CN" altLang="en-US" sz="32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" name="流程图: 过程 4"/>
          <p:cNvSpPr/>
          <p:nvPr/>
        </p:nvSpPr>
        <p:spPr>
          <a:xfrm>
            <a:off x="7397262" y="2512868"/>
            <a:ext cx="1969477" cy="67524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底 线</a:t>
            </a:r>
            <a:endParaRPr lang="zh-CN" altLang="en-US" sz="32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10311" y="1711757"/>
            <a:ext cx="1336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？</a:t>
            </a:r>
            <a:endParaRPr lang="zh-CN" altLang="en-US" sz="4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" name="等于号 6"/>
          <p:cNvSpPr/>
          <p:nvPr/>
        </p:nvSpPr>
        <p:spPr>
          <a:xfrm>
            <a:off x="5253112" y="2604309"/>
            <a:ext cx="1443110" cy="52050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5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 flipV="1">
            <a:off x="2164536" y="4971530"/>
            <a:ext cx="3462541" cy="197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2164536" y="1956349"/>
            <a:ext cx="3462541" cy="1970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线形标注 1 9"/>
          <p:cNvSpPr/>
          <p:nvPr/>
        </p:nvSpPr>
        <p:spPr>
          <a:xfrm>
            <a:off x="6527261" y="4071441"/>
            <a:ext cx="2278967" cy="759655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底线：堤坝</a:t>
            </a:r>
            <a:endParaRPr lang="en-US" altLang="zh-CN" sz="24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规制和防线</a:t>
            </a:r>
            <a:endParaRPr lang="zh-CN" altLang="en-US" sz="24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" name="线形标注 1 10"/>
          <p:cNvSpPr/>
          <p:nvPr/>
        </p:nvSpPr>
        <p:spPr>
          <a:xfrm>
            <a:off x="6584386" y="1014764"/>
            <a:ext cx="2278967" cy="759655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高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线：灯塔</a:t>
            </a:r>
            <a:endParaRPr lang="en-US" altLang="zh-CN" sz="24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引领和定力</a:t>
            </a:r>
            <a:endParaRPr lang="zh-CN" altLang="en-US" sz="24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06156" y="1361518"/>
            <a:ext cx="3179299" cy="594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理想信念和道德情操</a:t>
            </a:r>
            <a:endParaRPr lang="zh-CN" altLang="en-US" sz="24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306155" y="4356996"/>
            <a:ext cx="3179299" cy="594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纪律和规矩</a:t>
            </a:r>
            <a:endParaRPr lang="zh-CN" altLang="en-US" sz="24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960576" y="4268388"/>
            <a:ext cx="1589649" cy="5627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不敢腐</a:t>
            </a:r>
            <a:endParaRPr lang="zh-CN" altLang="en-US" sz="28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" name="上箭头 16"/>
          <p:cNvSpPr/>
          <p:nvPr/>
        </p:nvSpPr>
        <p:spPr>
          <a:xfrm>
            <a:off x="10572519" y="3368055"/>
            <a:ext cx="365760" cy="801859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9960575" y="2706874"/>
            <a:ext cx="1589649" cy="5627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不能腐</a:t>
            </a:r>
            <a:endParaRPr lang="zh-CN" altLang="en-US" sz="28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897920" y="1112762"/>
            <a:ext cx="1589649" cy="5627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不想腐</a:t>
            </a:r>
            <a:endParaRPr lang="zh-CN" altLang="en-US" sz="28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0" name="上箭头 19"/>
          <p:cNvSpPr/>
          <p:nvPr/>
        </p:nvSpPr>
        <p:spPr>
          <a:xfrm>
            <a:off x="10548550" y="1773943"/>
            <a:ext cx="365760" cy="801859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28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291840" y="1225296"/>
            <a:ext cx="5888736" cy="877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全面从严治党</a:t>
            </a:r>
            <a:endParaRPr lang="zh-CN" altLang="en-US" sz="36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91840" y="3023616"/>
            <a:ext cx="5888736" cy="8778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依规治党与以德治党相统一</a:t>
            </a:r>
            <a:endParaRPr lang="zh-CN" altLang="en-US" sz="3600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00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238</TotalTime>
  <Words>74</Words>
  <Application>Microsoft Office PowerPoint</Application>
  <PresentationFormat>宽屏</PresentationFormat>
  <Paragraphs>18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华文中宋</vt:lpstr>
      <vt:lpstr>幼圆</vt:lpstr>
      <vt:lpstr>Arial</vt:lpstr>
      <vt:lpstr>Century Gothic</vt:lpstr>
      <vt:lpstr>Wingdings 3</vt:lpstr>
      <vt:lpstr>丝状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wyy</dc:creator>
  <cp:lastModifiedBy>wyy</cp:lastModifiedBy>
  <cp:revision>51</cp:revision>
  <dcterms:created xsi:type="dcterms:W3CDTF">2015-11-18T07:42:09Z</dcterms:created>
  <dcterms:modified xsi:type="dcterms:W3CDTF">2015-11-18T14:32:16Z</dcterms:modified>
</cp:coreProperties>
</file>